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8788" cy="99298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3" autoAdjust="0"/>
    <p:restoredTop sz="94629" autoAdjust="0"/>
  </p:normalViewPr>
  <p:slideViewPr>
    <p:cSldViewPr>
      <p:cViewPr>
        <p:scale>
          <a:sx n="120" d="100"/>
          <a:sy n="120" d="100"/>
        </p:scale>
        <p:origin x="1650" y="-3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51217" cy="498555"/>
          </a:xfrm>
          <a:prstGeom prst="rect">
            <a:avLst/>
          </a:prstGeom>
        </p:spPr>
        <p:txBody>
          <a:bodyPr vert="horz" lIns="91485" tIns="45742" rIns="91485" bIns="4574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983" y="1"/>
            <a:ext cx="2951217" cy="498555"/>
          </a:xfrm>
          <a:prstGeom prst="rect">
            <a:avLst/>
          </a:prstGeom>
        </p:spPr>
        <p:txBody>
          <a:bodyPr vert="horz" lIns="91485" tIns="45742" rIns="91485" bIns="45742" rtlCol="0"/>
          <a:lstStyle>
            <a:lvl1pPr algn="r">
              <a:defRPr sz="1200"/>
            </a:lvl1pPr>
          </a:lstStyle>
          <a:p>
            <a:fld id="{71E2EEB9-5353-4120-90BF-DBB07F3D84E5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85" tIns="45742" rIns="91485" bIns="4574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64" y="4779141"/>
            <a:ext cx="5447667" cy="3909050"/>
          </a:xfrm>
          <a:prstGeom prst="rect">
            <a:avLst/>
          </a:prstGeom>
        </p:spPr>
        <p:txBody>
          <a:bodyPr vert="horz" lIns="91485" tIns="45742" rIns="91485" bIns="45742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1260"/>
            <a:ext cx="2951217" cy="498555"/>
          </a:xfrm>
          <a:prstGeom prst="rect">
            <a:avLst/>
          </a:prstGeom>
        </p:spPr>
        <p:txBody>
          <a:bodyPr vert="horz" lIns="91485" tIns="45742" rIns="91485" bIns="4574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983" y="9431260"/>
            <a:ext cx="2951217" cy="498555"/>
          </a:xfrm>
          <a:prstGeom prst="rect">
            <a:avLst/>
          </a:prstGeom>
        </p:spPr>
        <p:txBody>
          <a:bodyPr vert="horz" lIns="91485" tIns="45742" rIns="91485" bIns="45742" rtlCol="0" anchor="b"/>
          <a:lstStyle>
            <a:lvl1pPr algn="r">
              <a:defRPr sz="1200"/>
            </a:lvl1pPr>
          </a:lstStyle>
          <a:p>
            <a:fld id="{31E3EFDA-5344-479F-A904-A44939D1CB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910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E3EFDA-5344-479F-A904-A44939D1CB2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376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Стрелка вниз 67"/>
          <p:cNvSpPr/>
          <p:nvPr/>
        </p:nvSpPr>
        <p:spPr>
          <a:xfrm>
            <a:off x="2202637" y="1371983"/>
            <a:ext cx="88246" cy="28238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Стрелка вниз 68"/>
          <p:cNvSpPr/>
          <p:nvPr/>
        </p:nvSpPr>
        <p:spPr>
          <a:xfrm>
            <a:off x="795330" y="1315129"/>
            <a:ext cx="111605" cy="3132401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трелка вниз 2"/>
          <p:cNvSpPr/>
          <p:nvPr/>
        </p:nvSpPr>
        <p:spPr>
          <a:xfrm>
            <a:off x="5585845" y="1273063"/>
            <a:ext cx="81794" cy="284159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олилиния 93"/>
          <p:cNvSpPr/>
          <p:nvPr/>
        </p:nvSpPr>
        <p:spPr>
          <a:xfrm>
            <a:off x="3753232" y="146519"/>
            <a:ext cx="1939759" cy="534218"/>
          </a:xfrm>
          <a:custGeom>
            <a:avLst/>
            <a:gdLst>
              <a:gd name="connsiteX0" fmla="*/ 0 w 1751063"/>
              <a:gd name="connsiteY0" fmla="*/ 0 h 243485"/>
              <a:gd name="connsiteX1" fmla="*/ 1751063 w 1751063"/>
              <a:gd name="connsiteY1" fmla="*/ 0 h 243485"/>
              <a:gd name="connsiteX2" fmla="*/ 1751063 w 1751063"/>
              <a:gd name="connsiteY2" fmla="*/ 243485 h 243485"/>
              <a:gd name="connsiteX3" fmla="*/ 0 w 1751063"/>
              <a:gd name="connsiteY3" fmla="*/ 243485 h 243485"/>
              <a:gd name="connsiteX4" fmla="*/ 0 w 1751063"/>
              <a:gd name="connsiteY4" fmla="*/ 0 h 2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51063" h="243485">
                <a:moveTo>
                  <a:pt x="0" y="0"/>
                </a:moveTo>
                <a:lnTo>
                  <a:pt x="1751063" y="0"/>
                </a:lnTo>
                <a:lnTo>
                  <a:pt x="1751063" y="243485"/>
                </a:lnTo>
                <a:lnTo>
                  <a:pt x="0" y="24348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0160" tIns="10160" rIns="10160" bIns="1016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1400" kern="1200" dirty="0" smtClean="0"/>
              <a:t>Глава администрации</a:t>
            </a:r>
            <a:endParaRPr lang="ru-RU" sz="800" kern="1200" dirty="0"/>
          </a:p>
        </p:txBody>
      </p:sp>
      <p:sp>
        <p:nvSpPr>
          <p:cNvPr id="95" name="Полилиния 94"/>
          <p:cNvSpPr/>
          <p:nvPr/>
        </p:nvSpPr>
        <p:spPr>
          <a:xfrm>
            <a:off x="259015" y="1183115"/>
            <a:ext cx="1212678" cy="512257"/>
          </a:xfrm>
          <a:custGeom>
            <a:avLst/>
            <a:gdLst>
              <a:gd name="connsiteX0" fmla="*/ 0 w 1213293"/>
              <a:gd name="connsiteY0" fmla="*/ 0 h 682415"/>
              <a:gd name="connsiteX1" fmla="*/ 1213293 w 1213293"/>
              <a:gd name="connsiteY1" fmla="*/ 0 h 682415"/>
              <a:gd name="connsiteX2" fmla="*/ 1213293 w 1213293"/>
              <a:gd name="connsiteY2" fmla="*/ 682415 h 682415"/>
              <a:gd name="connsiteX3" fmla="*/ 0 w 1213293"/>
              <a:gd name="connsiteY3" fmla="*/ 682415 h 682415"/>
              <a:gd name="connsiteX4" fmla="*/ 0 w 12132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3293" h="682415">
                <a:moveTo>
                  <a:pt x="0" y="0"/>
                </a:moveTo>
                <a:lnTo>
                  <a:pt x="1213293" y="0"/>
                </a:lnTo>
                <a:lnTo>
                  <a:pt x="12132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Заместитель главы</a:t>
            </a:r>
            <a:endParaRPr lang="ru-RU" sz="800" kern="1200" dirty="0"/>
          </a:p>
        </p:txBody>
      </p:sp>
      <p:sp>
        <p:nvSpPr>
          <p:cNvPr id="97" name="Полилиния 96"/>
          <p:cNvSpPr/>
          <p:nvPr/>
        </p:nvSpPr>
        <p:spPr>
          <a:xfrm>
            <a:off x="1549004" y="1194982"/>
            <a:ext cx="1364830" cy="493186"/>
          </a:xfrm>
          <a:custGeom>
            <a:avLst/>
            <a:gdLst>
              <a:gd name="connsiteX0" fmla="*/ 0 w 1364830"/>
              <a:gd name="connsiteY0" fmla="*/ 0 h 682415"/>
              <a:gd name="connsiteX1" fmla="*/ 1364830 w 1364830"/>
              <a:gd name="connsiteY1" fmla="*/ 0 h 682415"/>
              <a:gd name="connsiteX2" fmla="*/ 1364830 w 1364830"/>
              <a:gd name="connsiteY2" fmla="*/ 682415 h 682415"/>
              <a:gd name="connsiteX3" fmla="*/ 0 w 1364830"/>
              <a:gd name="connsiteY3" fmla="*/ 682415 h 682415"/>
              <a:gd name="connsiteX4" fmla="*/ 0 w 1364830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82415">
                <a:moveTo>
                  <a:pt x="0" y="0"/>
                </a:moveTo>
                <a:lnTo>
                  <a:pt x="1364830" y="0"/>
                </a:lnTo>
                <a:lnTo>
                  <a:pt x="1364830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800" kern="1200" dirty="0" smtClean="0"/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Первый заместитель главы</a:t>
            </a:r>
            <a:endParaRPr lang="ru-RU" sz="800" kern="1200" dirty="0"/>
          </a:p>
        </p:txBody>
      </p:sp>
      <p:sp>
        <p:nvSpPr>
          <p:cNvPr id="98" name="Полилиния 97"/>
          <p:cNvSpPr/>
          <p:nvPr/>
        </p:nvSpPr>
        <p:spPr>
          <a:xfrm>
            <a:off x="1549164" y="1964905"/>
            <a:ext cx="1364830" cy="502520"/>
          </a:xfrm>
          <a:custGeom>
            <a:avLst/>
            <a:gdLst>
              <a:gd name="connsiteX0" fmla="*/ 0 w 1116908"/>
              <a:gd name="connsiteY0" fmla="*/ 0 h 599576"/>
              <a:gd name="connsiteX1" fmla="*/ 1116908 w 1116908"/>
              <a:gd name="connsiteY1" fmla="*/ 0 h 599576"/>
              <a:gd name="connsiteX2" fmla="*/ 1116908 w 1116908"/>
              <a:gd name="connsiteY2" fmla="*/ 599576 h 599576"/>
              <a:gd name="connsiteX3" fmla="*/ 0 w 1116908"/>
              <a:gd name="connsiteY3" fmla="*/ 599576 h 599576"/>
              <a:gd name="connsiteX4" fmla="*/ 0 w 1116908"/>
              <a:gd name="connsiteY4" fmla="*/ 0 h 599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6908" h="599576">
                <a:moveTo>
                  <a:pt x="0" y="0"/>
                </a:moveTo>
                <a:lnTo>
                  <a:pt x="1116908" y="0"/>
                </a:lnTo>
                <a:lnTo>
                  <a:pt x="1116908" y="599576"/>
                </a:lnTo>
                <a:lnTo>
                  <a:pt x="0" y="59957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инвестиционной и экономической политики</a:t>
            </a:r>
          </a:p>
        </p:txBody>
      </p:sp>
      <p:sp>
        <p:nvSpPr>
          <p:cNvPr id="99" name="Полилиния 98"/>
          <p:cNvSpPr/>
          <p:nvPr/>
        </p:nvSpPr>
        <p:spPr>
          <a:xfrm>
            <a:off x="1546481" y="2558959"/>
            <a:ext cx="1364829" cy="660475"/>
          </a:xfrm>
          <a:custGeom>
            <a:avLst/>
            <a:gdLst>
              <a:gd name="connsiteX0" fmla="*/ 0 w 1120593"/>
              <a:gd name="connsiteY0" fmla="*/ 0 h 682415"/>
              <a:gd name="connsiteX1" fmla="*/ 1120593 w 1120593"/>
              <a:gd name="connsiteY1" fmla="*/ 0 h 682415"/>
              <a:gd name="connsiteX2" fmla="*/ 1120593 w 1120593"/>
              <a:gd name="connsiteY2" fmla="*/ 682415 h 682415"/>
              <a:gd name="connsiteX3" fmla="*/ 0 w 1120593"/>
              <a:gd name="connsiteY3" fmla="*/ 682415 h 682415"/>
              <a:gd name="connsiteX4" fmla="*/ 0 w 11205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0593" h="682415">
                <a:moveTo>
                  <a:pt x="0" y="0"/>
                </a:moveTo>
                <a:lnTo>
                  <a:pt x="1120593" y="0"/>
                </a:lnTo>
                <a:lnTo>
                  <a:pt x="11205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по муниципальному заказу</a:t>
            </a:r>
          </a:p>
        </p:txBody>
      </p:sp>
      <p:sp>
        <p:nvSpPr>
          <p:cNvPr id="100" name="Полилиния 99"/>
          <p:cNvSpPr/>
          <p:nvPr/>
        </p:nvSpPr>
        <p:spPr>
          <a:xfrm>
            <a:off x="1549004" y="3373707"/>
            <a:ext cx="1357169" cy="508216"/>
          </a:xfrm>
          <a:custGeom>
            <a:avLst/>
            <a:gdLst>
              <a:gd name="connsiteX0" fmla="*/ 0 w 1120593"/>
              <a:gd name="connsiteY0" fmla="*/ 0 h 682415"/>
              <a:gd name="connsiteX1" fmla="*/ 1120593 w 1120593"/>
              <a:gd name="connsiteY1" fmla="*/ 0 h 682415"/>
              <a:gd name="connsiteX2" fmla="*/ 1120593 w 1120593"/>
              <a:gd name="connsiteY2" fmla="*/ 682415 h 682415"/>
              <a:gd name="connsiteX3" fmla="*/ 0 w 1120593"/>
              <a:gd name="connsiteY3" fmla="*/ 682415 h 682415"/>
              <a:gd name="connsiteX4" fmla="*/ 0 w 1120593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0593" h="682415">
                <a:moveTo>
                  <a:pt x="0" y="0"/>
                </a:moveTo>
                <a:lnTo>
                  <a:pt x="1120593" y="0"/>
                </a:lnTo>
                <a:lnTo>
                  <a:pt x="1120593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Финансовое управление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i="1" kern="1200" dirty="0"/>
          </a:p>
        </p:txBody>
      </p:sp>
      <p:sp>
        <p:nvSpPr>
          <p:cNvPr id="102" name="Полилиния 101"/>
          <p:cNvSpPr/>
          <p:nvPr/>
        </p:nvSpPr>
        <p:spPr>
          <a:xfrm>
            <a:off x="237415" y="1964313"/>
            <a:ext cx="1212678" cy="658823"/>
          </a:xfrm>
          <a:custGeom>
            <a:avLst/>
            <a:gdLst>
              <a:gd name="connsiteX0" fmla="*/ 0 w 1212678"/>
              <a:gd name="connsiteY0" fmla="*/ 0 h 658823"/>
              <a:gd name="connsiteX1" fmla="*/ 1212678 w 1212678"/>
              <a:gd name="connsiteY1" fmla="*/ 0 h 658823"/>
              <a:gd name="connsiteX2" fmla="*/ 1212678 w 1212678"/>
              <a:gd name="connsiteY2" fmla="*/ 658823 h 658823"/>
              <a:gd name="connsiteX3" fmla="*/ 0 w 1212678"/>
              <a:gd name="connsiteY3" fmla="*/ 658823 h 658823"/>
              <a:gd name="connsiteX4" fmla="*/ 0 w 1212678"/>
              <a:gd name="connsiteY4" fmla="*/ 0 h 658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678" h="658823">
                <a:moveTo>
                  <a:pt x="0" y="0"/>
                </a:moveTo>
                <a:lnTo>
                  <a:pt x="1212678" y="0"/>
                </a:lnTo>
                <a:lnTo>
                  <a:pt x="1212678" y="658823"/>
                </a:lnTo>
                <a:lnTo>
                  <a:pt x="0" y="65882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производственного развития</a:t>
            </a:r>
          </a:p>
        </p:txBody>
      </p:sp>
      <p:sp>
        <p:nvSpPr>
          <p:cNvPr id="103" name="Полилиния 102"/>
          <p:cNvSpPr/>
          <p:nvPr/>
        </p:nvSpPr>
        <p:spPr>
          <a:xfrm>
            <a:off x="245239" y="2739752"/>
            <a:ext cx="1218356" cy="565710"/>
          </a:xfrm>
          <a:custGeom>
            <a:avLst/>
            <a:gdLst>
              <a:gd name="connsiteX0" fmla="*/ 0 w 1218356"/>
              <a:gd name="connsiteY0" fmla="*/ 0 h 682415"/>
              <a:gd name="connsiteX1" fmla="*/ 1218356 w 1218356"/>
              <a:gd name="connsiteY1" fmla="*/ 0 h 682415"/>
              <a:gd name="connsiteX2" fmla="*/ 1218356 w 1218356"/>
              <a:gd name="connsiteY2" fmla="*/ 682415 h 682415"/>
              <a:gd name="connsiteX3" fmla="*/ 0 w 1218356"/>
              <a:gd name="connsiteY3" fmla="*/ 682415 h 682415"/>
              <a:gd name="connsiteX4" fmla="*/ 0 w 1218356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356" h="682415">
                <a:moveTo>
                  <a:pt x="0" y="0"/>
                </a:moveTo>
                <a:lnTo>
                  <a:pt x="1218356" y="0"/>
                </a:lnTo>
                <a:lnTo>
                  <a:pt x="1218356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капитального строительства</a:t>
            </a:r>
          </a:p>
        </p:txBody>
      </p:sp>
      <p:sp>
        <p:nvSpPr>
          <p:cNvPr id="104" name="Полилиния 103"/>
          <p:cNvSpPr/>
          <p:nvPr/>
        </p:nvSpPr>
        <p:spPr>
          <a:xfrm>
            <a:off x="247144" y="3427887"/>
            <a:ext cx="1218356" cy="598680"/>
          </a:xfrm>
          <a:custGeom>
            <a:avLst/>
            <a:gdLst>
              <a:gd name="connsiteX0" fmla="*/ 0 w 1218356"/>
              <a:gd name="connsiteY0" fmla="*/ 0 h 682415"/>
              <a:gd name="connsiteX1" fmla="*/ 1218356 w 1218356"/>
              <a:gd name="connsiteY1" fmla="*/ 0 h 682415"/>
              <a:gd name="connsiteX2" fmla="*/ 1218356 w 1218356"/>
              <a:gd name="connsiteY2" fmla="*/ 682415 h 682415"/>
              <a:gd name="connsiteX3" fmla="*/ 0 w 1218356"/>
              <a:gd name="connsiteY3" fmla="*/ 682415 h 682415"/>
              <a:gd name="connsiteX4" fmla="*/ 0 w 1218356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8356" h="682415">
                <a:moveTo>
                  <a:pt x="0" y="0"/>
                </a:moveTo>
                <a:lnTo>
                  <a:pt x="1218356" y="0"/>
                </a:lnTo>
                <a:lnTo>
                  <a:pt x="1218356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</a:t>
            </a:r>
            <a:r>
              <a:rPr lang="ru-RU" sz="600" kern="1200" dirty="0" smtClean="0">
                <a:solidFill>
                  <a:schemeClr val="tx1"/>
                </a:solidFill>
              </a:rPr>
              <a:t>архитектуры и градостроительства</a:t>
            </a:r>
          </a:p>
        </p:txBody>
      </p:sp>
      <p:sp>
        <p:nvSpPr>
          <p:cNvPr id="105" name="Полилиния 104"/>
          <p:cNvSpPr/>
          <p:nvPr/>
        </p:nvSpPr>
        <p:spPr>
          <a:xfrm>
            <a:off x="4957641" y="1171481"/>
            <a:ext cx="1332375" cy="480031"/>
          </a:xfrm>
          <a:custGeom>
            <a:avLst/>
            <a:gdLst>
              <a:gd name="connsiteX0" fmla="*/ 0 w 1364830"/>
              <a:gd name="connsiteY0" fmla="*/ 0 h 682415"/>
              <a:gd name="connsiteX1" fmla="*/ 1364830 w 1364830"/>
              <a:gd name="connsiteY1" fmla="*/ 0 h 682415"/>
              <a:gd name="connsiteX2" fmla="*/ 1364830 w 1364830"/>
              <a:gd name="connsiteY2" fmla="*/ 682415 h 682415"/>
              <a:gd name="connsiteX3" fmla="*/ 0 w 1364830"/>
              <a:gd name="connsiteY3" fmla="*/ 682415 h 682415"/>
              <a:gd name="connsiteX4" fmla="*/ 0 w 1364830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82415">
                <a:moveTo>
                  <a:pt x="0" y="0"/>
                </a:moveTo>
                <a:lnTo>
                  <a:pt x="1364830" y="0"/>
                </a:lnTo>
                <a:lnTo>
                  <a:pt x="1364830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Заместитель главы</a:t>
            </a:r>
            <a:endParaRPr lang="ru-RU" sz="800" kern="1200" dirty="0"/>
          </a:p>
        </p:txBody>
      </p:sp>
      <p:sp>
        <p:nvSpPr>
          <p:cNvPr id="106" name="Полилиния 105"/>
          <p:cNvSpPr/>
          <p:nvPr/>
        </p:nvSpPr>
        <p:spPr>
          <a:xfrm>
            <a:off x="4973677" y="1817014"/>
            <a:ext cx="1300301" cy="621413"/>
          </a:xfrm>
          <a:custGeom>
            <a:avLst/>
            <a:gdLst>
              <a:gd name="connsiteX0" fmla="*/ 0 w 1212706"/>
              <a:gd name="connsiteY0" fmla="*/ 0 h 648840"/>
              <a:gd name="connsiteX1" fmla="*/ 1212706 w 1212706"/>
              <a:gd name="connsiteY1" fmla="*/ 0 h 648840"/>
              <a:gd name="connsiteX2" fmla="*/ 1212706 w 1212706"/>
              <a:gd name="connsiteY2" fmla="*/ 648840 h 648840"/>
              <a:gd name="connsiteX3" fmla="*/ 0 w 1212706"/>
              <a:gd name="connsiteY3" fmla="*/ 648840 h 648840"/>
              <a:gd name="connsiteX4" fmla="*/ 0 w 1212706"/>
              <a:gd name="connsiteY4" fmla="*/ 0 h 648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706" h="648840">
                <a:moveTo>
                  <a:pt x="0" y="0"/>
                </a:moveTo>
                <a:lnTo>
                  <a:pt x="1212706" y="0"/>
                </a:lnTo>
                <a:lnTo>
                  <a:pt x="1212706" y="648840"/>
                </a:lnTo>
                <a:lnTo>
                  <a:pt x="0" y="64884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Управление социального развития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i="1" kern="1200" dirty="0" smtClean="0"/>
              <a:t>.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kern="1200" dirty="0"/>
          </a:p>
        </p:txBody>
      </p:sp>
      <p:sp>
        <p:nvSpPr>
          <p:cNvPr id="107" name="Полилиния 106"/>
          <p:cNvSpPr/>
          <p:nvPr/>
        </p:nvSpPr>
        <p:spPr>
          <a:xfrm>
            <a:off x="4969366" y="2558959"/>
            <a:ext cx="1295562" cy="576144"/>
          </a:xfrm>
          <a:custGeom>
            <a:avLst/>
            <a:gdLst>
              <a:gd name="connsiteX0" fmla="*/ 0 w 1212706"/>
              <a:gd name="connsiteY0" fmla="*/ 0 h 698717"/>
              <a:gd name="connsiteX1" fmla="*/ 1212706 w 1212706"/>
              <a:gd name="connsiteY1" fmla="*/ 0 h 698717"/>
              <a:gd name="connsiteX2" fmla="*/ 1212706 w 1212706"/>
              <a:gd name="connsiteY2" fmla="*/ 698717 h 698717"/>
              <a:gd name="connsiteX3" fmla="*/ 0 w 1212706"/>
              <a:gd name="connsiteY3" fmla="*/ 698717 h 698717"/>
              <a:gd name="connsiteX4" fmla="*/ 0 w 1212706"/>
              <a:gd name="connsiteY4" fmla="*/ 0 h 698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2706" h="698717">
                <a:moveTo>
                  <a:pt x="0" y="0"/>
                </a:moveTo>
                <a:lnTo>
                  <a:pt x="1212706" y="0"/>
                </a:lnTo>
                <a:lnTo>
                  <a:pt x="1212706" y="698717"/>
                </a:lnTo>
                <a:lnTo>
                  <a:pt x="0" y="69871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опеки и попечительства</a:t>
            </a:r>
          </a:p>
        </p:txBody>
      </p:sp>
      <p:sp>
        <p:nvSpPr>
          <p:cNvPr id="108" name="Полилиния 107"/>
          <p:cNvSpPr/>
          <p:nvPr/>
        </p:nvSpPr>
        <p:spPr>
          <a:xfrm>
            <a:off x="4976942" y="3255635"/>
            <a:ext cx="1280409" cy="691762"/>
          </a:xfrm>
          <a:custGeom>
            <a:avLst/>
            <a:gdLst>
              <a:gd name="connsiteX0" fmla="*/ 0 w 1149432"/>
              <a:gd name="connsiteY0" fmla="*/ 0 h 603459"/>
              <a:gd name="connsiteX1" fmla="*/ 1149432 w 1149432"/>
              <a:gd name="connsiteY1" fmla="*/ 0 h 603459"/>
              <a:gd name="connsiteX2" fmla="*/ 1149432 w 1149432"/>
              <a:gd name="connsiteY2" fmla="*/ 603459 h 603459"/>
              <a:gd name="connsiteX3" fmla="*/ 0 w 1149432"/>
              <a:gd name="connsiteY3" fmla="*/ 603459 h 603459"/>
              <a:gd name="connsiteX4" fmla="*/ 0 w 1149432"/>
              <a:gd name="connsiteY4" fmla="*/ 0 h 6034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49432" h="603459">
                <a:moveTo>
                  <a:pt x="0" y="0"/>
                </a:moveTo>
                <a:lnTo>
                  <a:pt x="1149432" y="0"/>
                </a:lnTo>
                <a:lnTo>
                  <a:pt x="1149432" y="603459"/>
                </a:lnTo>
                <a:lnTo>
                  <a:pt x="0" y="6034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Комиссия по делам несовершеннолетних и защите их прав</a:t>
            </a:r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600" i="1" kern="1200" dirty="0"/>
          </a:p>
        </p:txBody>
      </p:sp>
      <p:sp>
        <p:nvSpPr>
          <p:cNvPr id="52" name="Прямоугольник 51"/>
          <p:cNvSpPr/>
          <p:nvPr/>
        </p:nvSpPr>
        <p:spPr>
          <a:xfrm>
            <a:off x="213182" y="5077012"/>
            <a:ext cx="1368152" cy="51628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бюджетное учреждение «Управление по эксплуатации и содержанию административных зданий «Гранит»</a:t>
            </a:r>
            <a:endParaRPr lang="ru-RU" sz="700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1733798" y="6042357"/>
            <a:ext cx="1335121" cy="47912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унитарное предприятие «Ленский молокозавод»</a:t>
            </a:r>
            <a:endParaRPr lang="ru-RU" sz="7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4939751" y="4148875"/>
            <a:ext cx="13681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«Районное управление образованием»</a:t>
            </a:r>
            <a:endParaRPr lang="ru-RU" sz="700" dirty="0"/>
          </a:p>
        </p:txBody>
      </p:sp>
      <p:sp>
        <p:nvSpPr>
          <p:cNvPr id="56" name="Прямоугольник 55"/>
          <p:cNvSpPr/>
          <p:nvPr/>
        </p:nvSpPr>
        <p:spPr>
          <a:xfrm>
            <a:off x="4939214" y="4605785"/>
            <a:ext cx="1368152" cy="46163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«Ленское районное управление культуры»</a:t>
            </a:r>
            <a:endParaRPr lang="ru-RU" sz="7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4944935" y="5164290"/>
            <a:ext cx="1379157" cy="385318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унитарное предприятие «Муниципальная аптека»</a:t>
            </a:r>
            <a:endParaRPr lang="ru-RU" sz="700" dirty="0"/>
          </a:p>
        </p:txBody>
      </p:sp>
      <p:sp>
        <p:nvSpPr>
          <p:cNvPr id="59" name="Прямоугольник 58"/>
          <p:cNvSpPr/>
          <p:nvPr/>
        </p:nvSpPr>
        <p:spPr>
          <a:xfrm>
            <a:off x="4941536" y="5636950"/>
            <a:ext cx="13681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Муниципальное казенное учреждение "Комитет по физической культуре и спорту"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213182" y="4484988"/>
            <a:ext cx="1368152" cy="4497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Муниципальное казенное учреждение "Единая дежурно-диспетчерская служба"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1725568" y="4496830"/>
            <a:ext cx="1368152" cy="36004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 Муниципальное казенное учреждение "Бизнес инкубатор Ленского района"</a:t>
            </a:r>
          </a:p>
        </p:txBody>
      </p:sp>
      <p:sp>
        <p:nvSpPr>
          <p:cNvPr id="63" name="Прямоугольник 62"/>
          <p:cNvSpPr/>
          <p:nvPr/>
        </p:nvSpPr>
        <p:spPr>
          <a:xfrm>
            <a:off x="4933070" y="6089947"/>
            <a:ext cx="1368152" cy="52397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Муниципальное казенное учреждение "Комитет по молодежной и семейной политике муниципального образования "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1720722" y="4950506"/>
            <a:ext cx="1368152" cy="397233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Муниципальный фонд поддержки предпринимательства</a:t>
            </a:r>
            <a:endParaRPr lang="ru-RU" sz="700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19370" y="5695465"/>
            <a:ext cx="1361963" cy="61391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/>
              <a:t> Муниципальное учреждение  "Комитет имущественных отношений муниципального образования  "</a:t>
            </a:r>
          </a:p>
        </p:txBody>
      </p:sp>
      <p:sp>
        <p:nvSpPr>
          <p:cNvPr id="92" name="Прямоугольник 91"/>
          <p:cNvSpPr/>
          <p:nvPr/>
        </p:nvSpPr>
        <p:spPr>
          <a:xfrm>
            <a:off x="3272883" y="4504268"/>
            <a:ext cx="1132501" cy="55959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Сельские поселения муниципального образования «Ленский район»</a:t>
            </a:r>
            <a:endParaRPr lang="ru-RU" sz="700" dirty="0"/>
          </a:p>
        </p:txBody>
      </p:sp>
      <p:sp>
        <p:nvSpPr>
          <p:cNvPr id="96" name="Прямоугольник 95"/>
          <p:cNvSpPr/>
          <p:nvPr/>
        </p:nvSpPr>
        <p:spPr>
          <a:xfrm>
            <a:off x="1724858" y="5428456"/>
            <a:ext cx="1344062" cy="533184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700" dirty="0" smtClean="0"/>
              <a:t>Муниципальное казенное учреждение «Управление сельского хозяйства» </a:t>
            </a:r>
            <a:endParaRPr lang="ru-RU" sz="700" dirty="0"/>
          </a:p>
        </p:txBody>
      </p:sp>
      <p:sp>
        <p:nvSpPr>
          <p:cNvPr id="62" name="Полилиния 61"/>
          <p:cNvSpPr/>
          <p:nvPr/>
        </p:nvSpPr>
        <p:spPr>
          <a:xfrm>
            <a:off x="278637" y="418961"/>
            <a:ext cx="1423832" cy="544156"/>
          </a:xfrm>
          <a:custGeom>
            <a:avLst/>
            <a:gdLst>
              <a:gd name="connsiteX0" fmla="*/ 0 w 1364830"/>
              <a:gd name="connsiteY0" fmla="*/ 0 h 682415"/>
              <a:gd name="connsiteX1" fmla="*/ 1364830 w 1364830"/>
              <a:gd name="connsiteY1" fmla="*/ 0 h 682415"/>
              <a:gd name="connsiteX2" fmla="*/ 1364830 w 1364830"/>
              <a:gd name="connsiteY2" fmla="*/ 682415 h 682415"/>
              <a:gd name="connsiteX3" fmla="*/ 0 w 1364830"/>
              <a:gd name="connsiteY3" fmla="*/ 682415 h 682415"/>
              <a:gd name="connsiteX4" fmla="*/ 0 w 1364830"/>
              <a:gd name="connsiteY4" fmla="*/ 0 h 6824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30" h="682415">
                <a:moveTo>
                  <a:pt x="0" y="0"/>
                </a:moveTo>
                <a:lnTo>
                  <a:pt x="1364830" y="0"/>
                </a:lnTo>
                <a:lnTo>
                  <a:pt x="1364830" y="682415"/>
                </a:lnTo>
                <a:lnTo>
                  <a:pt x="0" y="68241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800" dirty="0" smtClean="0"/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dirty="0" smtClean="0"/>
              <a:t>Постоянное представительство в </a:t>
            </a:r>
            <a:r>
              <a:rPr lang="ru-RU" sz="800" err="1" smtClean="0"/>
              <a:t>г</a:t>
            </a:r>
            <a:r>
              <a:rPr lang="ru-RU" sz="800" smtClean="0"/>
              <a:t>. Якутск</a:t>
            </a:r>
            <a:endParaRPr lang="ru-RU" sz="800" dirty="0" smtClean="0"/>
          </a:p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 </a:t>
            </a:r>
            <a:endParaRPr lang="ru-RU" sz="800" kern="1200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1700074" y="510339"/>
            <a:ext cx="2053158" cy="4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H="1">
            <a:off x="4631566" y="680737"/>
            <a:ext cx="12442" cy="3454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906935" y="1000846"/>
            <a:ext cx="5670418" cy="28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906935" y="1026176"/>
            <a:ext cx="0" cy="157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231419" y="1022591"/>
            <a:ext cx="6704" cy="1551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705190" y="1022591"/>
            <a:ext cx="0" cy="94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 flipV="1">
            <a:off x="6577354" y="1021092"/>
            <a:ext cx="5213" cy="31747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623827" y="1004352"/>
            <a:ext cx="0" cy="1732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Стрелка вниз 117"/>
          <p:cNvSpPr/>
          <p:nvPr/>
        </p:nvSpPr>
        <p:spPr>
          <a:xfrm>
            <a:off x="3631233" y="2004494"/>
            <a:ext cx="65428" cy="218101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995016" y="4201415"/>
            <a:ext cx="3846599" cy="246221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000" b="1" i="1" dirty="0" smtClean="0"/>
              <a:t>Курируемые предприятия и учреждения МО «Ленский район»</a:t>
            </a:r>
            <a:endParaRPr lang="ru-RU" sz="1000" b="1" i="1" dirty="0"/>
          </a:p>
        </p:txBody>
      </p:sp>
      <p:sp>
        <p:nvSpPr>
          <p:cNvPr id="112" name="Полилиния 111"/>
          <p:cNvSpPr/>
          <p:nvPr/>
        </p:nvSpPr>
        <p:spPr>
          <a:xfrm>
            <a:off x="3055263" y="2716785"/>
            <a:ext cx="1249576" cy="452088"/>
          </a:xfrm>
          <a:custGeom>
            <a:avLst/>
            <a:gdLst>
              <a:gd name="connsiteX0" fmla="*/ 0 w 1300519"/>
              <a:gd name="connsiteY0" fmla="*/ 0 h 642664"/>
              <a:gd name="connsiteX1" fmla="*/ 1300519 w 1300519"/>
              <a:gd name="connsiteY1" fmla="*/ 0 h 642664"/>
              <a:gd name="connsiteX2" fmla="*/ 1300519 w 1300519"/>
              <a:gd name="connsiteY2" fmla="*/ 642664 h 642664"/>
              <a:gd name="connsiteX3" fmla="*/ 0 w 1300519"/>
              <a:gd name="connsiteY3" fmla="*/ 642664 h 642664"/>
              <a:gd name="connsiteX4" fmla="*/ 0 w 1300519"/>
              <a:gd name="connsiteY4" fmla="*/ 0 h 642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19" h="642664">
                <a:moveTo>
                  <a:pt x="0" y="0"/>
                </a:moveTo>
                <a:lnTo>
                  <a:pt x="1300519" y="0"/>
                </a:lnTo>
                <a:lnTo>
                  <a:pt x="1300519" y="642664"/>
                </a:lnTo>
                <a:lnTo>
                  <a:pt x="0" y="64266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автоматизированных систем</a:t>
            </a:r>
          </a:p>
        </p:txBody>
      </p:sp>
      <p:sp>
        <p:nvSpPr>
          <p:cNvPr id="110" name="Полилиния 109"/>
          <p:cNvSpPr/>
          <p:nvPr/>
        </p:nvSpPr>
        <p:spPr>
          <a:xfrm>
            <a:off x="3050609" y="1959530"/>
            <a:ext cx="1244620" cy="668388"/>
          </a:xfrm>
          <a:custGeom>
            <a:avLst/>
            <a:gdLst>
              <a:gd name="connsiteX0" fmla="*/ 0 w 1300533"/>
              <a:gd name="connsiteY0" fmla="*/ 0 h 673236"/>
              <a:gd name="connsiteX1" fmla="*/ 1300533 w 1300533"/>
              <a:gd name="connsiteY1" fmla="*/ 0 h 673236"/>
              <a:gd name="connsiteX2" fmla="*/ 1300533 w 1300533"/>
              <a:gd name="connsiteY2" fmla="*/ 673236 h 673236"/>
              <a:gd name="connsiteX3" fmla="*/ 0 w 1300533"/>
              <a:gd name="connsiteY3" fmla="*/ 673236 h 673236"/>
              <a:gd name="connsiteX4" fmla="*/ 0 w 1300533"/>
              <a:gd name="connsiteY4" fmla="*/ 0 h 6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33" h="673236">
                <a:moveTo>
                  <a:pt x="0" y="0"/>
                </a:moveTo>
                <a:lnTo>
                  <a:pt x="1300533" y="0"/>
                </a:lnTo>
                <a:lnTo>
                  <a:pt x="1300533" y="673236"/>
                </a:lnTo>
                <a:lnTo>
                  <a:pt x="0" y="6732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dirty="0" smtClean="0"/>
              <a:t>Управление делами</a:t>
            </a:r>
            <a:endParaRPr lang="ru-RU" sz="600" kern="1200" dirty="0" smtClean="0"/>
          </a:p>
        </p:txBody>
      </p:sp>
      <p:sp>
        <p:nvSpPr>
          <p:cNvPr id="114" name="Полилиния 113"/>
          <p:cNvSpPr/>
          <p:nvPr/>
        </p:nvSpPr>
        <p:spPr>
          <a:xfrm>
            <a:off x="6768132" y="2253438"/>
            <a:ext cx="1040433" cy="427974"/>
          </a:xfrm>
          <a:custGeom>
            <a:avLst/>
            <a:gdLst>
              <a:gd name="connsiteX0" fmla="*/ 0 w 992531"/>
              <a:gd name="connsiteY0" fmla="*/ 0 h 527424"/>
              <a:gd name="connsiteX1" fmla="*/ 992531 w 992531"/>
              <a:gd name="connsiteY1" fmla="*/ 0 h 527424"/>
              <a:gd name="connsiteX2" fmla="*/ 992531 w 992531"/>
              <a:gd name="connsiteY2" fmla="*/ 527424 h 527424"/>
              <a:gd name="connsiteX3" fmla="*/ 0 w 992531"/>
              <a:gd name="connsiteY3" fmla="*/ 527424 h 527424"/>
              <a:gd name="connsiteX4" fmla="*/ 0 w 992531"/>
              <a:gd name="connsiteY4" fmla="*/ 0 h 527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2531" h="527424">
                <a:moveTo>
                  <a:pt x="0" y="0"/>
                </a:moveTo>
                <a:lnTo>
                  <a:pt x="992531" y="0"/>
                </a:lnTo>
                <a:lnTo>
                  <a:pt x="992531" y="527424"/>
                </a:lnTo>
                <a:lnTo>
                  <a:pt x="0" y="527424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Отдел учета и отчетности</a:t>
            </a:r>
          </a:p>
        </p:txBody>
      </p:sp>
      <p:sp>
        <p:nvSpPr>
          <p:cNvPr id="116" name="Полилиния 115"/>
          <p:cNvSpPr/>
          <p:nvPr/>
        </p:nvSpPr>
        <p:spPr>
          <a:xfrm>
            <a:off x="6767935" y="2805373"/>
            <a:ext cx="1037863" cy="373477"/>
          </a:xfrm>
          <a:custGeom>
            <a:avLst/>
            <a:gdLst>
              <a:gd name="connsiteX0" fmla="*/ 0 w 1005197"/>
              <a:gd name="connsiteY0" fmla="*/ 0 h 562794"/>
              <a:gd name="connsiteX1" fmla="*/ 1005197 w 1005197"/>
              <a:gd name="connsiteY1" fmla="*/ 0 h 562794"/>
              <a:gd name="connsiteX2" fmla="*/ 1005197 w 1005197"/>
              <a:gd name="connsiteY2" fmla="*/ 562794 h 562794"/>
              <a:gd name="connsiteX3" fmla="*/ 0 w 1005197"/>
              <a:gd name="connsiteY3" fmla="*/ 562794 h 562794"/>
              <a:gd name="connsiteX4" fmla="*/ 0 w 1005197"/>
              <a:gd name="connsiteY4" fmla="*/ 0 h 56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5197" h="562794">
                <a:moveTo>
                  <a:pt x="0" y="0"/>
                </a:moveTo>
                <a:lnTo>
                  <a:pt x="1005197" y="0"/>
                </a:lnTo>
                <a:lnTo>
                  <a:pt x="1005197" y="562794"/>
                </a:lnTo>
                <a:lnTo>
                  <a:pt x="0" y="56279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Административная комиссия</a:t>
            </a:r>
          </a:p>
        </p:txBody>
      </p:sp>
      <p:sp>
        <p:nvSpPr>
          <p:cNvPr id="113" name="Полилиния 112"/>
          <p:cNvSpPr/>
          <p:nvPr/>
        </p:nvSpPr>
        <p:spPr>
          <a:xfrm>
            <a:off x="6770566" y="3302811"/>
            <a:ext cx="1032599" cy="353075"/>
          </a:xfrm>
          <a:custGeom>
            <a:avLst/>
            <a:gdLst>
              <a:gd name="connsiteX0" fmla="*/ 0 w 993528"/>
              <a:gd name="connsiteY0" fmla="*/ 0 h 589797"/>
              <a:gd name="connsiteX1" fmla="*/ 993528 w 993528"/>
              <a:gd name="connsiteY1" fmla="*/ 0 h 589797"/>
              <a:gd name="connsiteX2" fmla="*/ 993528 w 993528"/>
              <a:gd name="connsiteY2" fmla="*/ 589797 h 589797"/>
              <a:gd name="connsiteX3" fmla="*/ 0 w 993528"/>
              <a:gd name="connsiteY3" fmla="*/ 589797 h 589797"/>
              <a:gd name="connsiteX4" fmla="*/ 0 w 993528"/>
              <a:gd name="connsiteY4" fmla="*/ 0 h 589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528" h="589797">
                <a:moveTo>
                  <a:pt x="0" y="0"/>
                </a:moveTo>
                <a:lnTo>
                  <a:pt x="993528" y="0"/>
                </a:lnTo>
                <a:lnTo>
                  <a:pt x="993528" y="589797"/>
                </a:lnTo>
                <a:lnTo>
                  <a:pt x="0" y="58979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Правовой отдел</a:t>
            </a:r>
          </a:p>
        </p:txBody>
      </p:sp>
      <p:sp>
        <p:nvSpPr>
          <p:cNvPr id="115" name="Полилиния 114"/>
          <p:cNvSpPr/>
          <p:nvPr/>
        </p:nvSpPr>
        <p:spPr>
          <a:xfrm>
            <a:off x="6780569" y="3794665"/>
            <a:ext cx="1025229" cy="681387"/>
          </a:xfrm>
          <a:custGeom>
            <a:avLst/>
            <a:gdLst>
              <a:gd name="connsiteX0" fmla="*/ 0 w 988123"/>
              <a:gd name="connsiteY0" fmla="*/ 0 h 649713"/>
              <a:gd name="connsiteX1" fmla="*/ 988123 w 988123"/>
              <a:gd name="connsiteY1" fmla="*/ 0 h 649713"/>
              <a:gd name="connsiteX2" fmla="*/ 988123 w 988123"/>
              <a:gd name="connsiteY2" fmla="*/ 649713 h 649713"/>
              <a:gd name="connsiteX3" fmla="*/ 0 w 988123"/>
              <a:gd name="connsiteY3" fmla="*/ 649713 h 649713"/>
              <a:gd name="connsiteX4" fmla="*/ 0 w 988123"/>
              <a:gd name="connsiteY4" fmla="*/ 0 h 649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8123" h="649713">
                <a:moveTo>
                  <a:pt x="0" y="0"/>
                </a:moveTo>
                <a:lnTo>
                  <a:pt x="988123" y="0"/>
                </a:lnTo>
                <a:lnTo>
                  <a:pt x="988123" y="649713"/>
                </a:lnTo>
                <a:lnTo>
                  <a:pt x="0" y="64971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600" kern="1200" dirty="0" smtClean="0"/>
              <a:t>Мобилизационный отдел</a:t>
            </a:r>
          </a:p>
        </p:txBody>
      </p:sp>
      <p:sp>
        <p:nvSpPr>
          <p:cNvPr id="57" name="Полилиния 56"/>
          <p:cNvSpPr/>
          <p:nvPr/>
        </p:nvSpPr>
        <p:spPr>
          <a:xfrm>
            <a:off x="3050609" y="1177592"/>
            <a:ext cx="1257896" cy="511064"/>
          </a:xfrm>
          <a:custGeom>
            <a:avLst/>
            <a:gdLst>
              <a:gd name="connsiteX0" fmla="*/ 0 w 1300533"/>
              <a:gd name="connsiteY0" fmla="*/ 0 h 673236"/>
              <a:gd name="connsiteX1" fmla="*/ 1300533 w 1300533"/>
              <a:gd name="connsiteY1" fmla="*/ 0 h 673236"/>
              <a:gd name="connsiteX2" fmla="*/ 1300533 w 1300533"/>
              <a:gd name="connsiteY2" fmla="*/ 673236 h 673236"/>
              <a:gd name="connsiteX3" fmla="*/ 0 w 1300533"/>
              <a:gd name="connsiteY3" fmla="*/ 673236 h 673236"/>
              <a:gd name="connsiteX4" fmla="*/ 0 w 1300533"/>
              <a:gd name="connsiteY4" fmla="*/ 0 h 673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0533" h="673236">
                <a:moveTo>
                  <a:pt x="0" y="0"/>
                </a:moveTo>
                <a:lnTo>
                  <a:pt x="1300533" y="0"/>
                </a:lnTo>
                <a:lnTo>
                  <a:pt x="1300533" y="673236"/>
                </a:lnTo>
                <a:lnTo>
                  <a:pt x="0" y="67323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800" kern="1200" dirty="0" smtClean="0"/>
              <a:t>Заместитель главы</a:t>
            </a:r>
          </a:p>
        </p:txBody>
      </p:sp>
      <p:sp>
        <p:nvSpPr>
          <p:cNvPr id="53" name="Полилиния 52"/>
          <p:cNvSpPr/>
          <p:nvPr/>
        </p:nvSpPr>
        <p:spPr>
          <a:xfrm>
            <a:off x="6761013" y="1715218"/>
            <a:ext cx="1037207" cy="427974"/>
          </a:xfrm>
          <a:custGeom>
            <a:avLst/>
            <a:gdLst>
              <a:gd name="connsiteX0" fmla="*/ 0 w 992531"/>
              <a:gd name="connsiteY0" fmla="*/ 0 h 527424"/>
              <a:gd name="connsiteX1" fmla="*/ 992531 w 992531"/>
              <a:gd name="connsiteY1" fmla="*/ 0 h 527424"/>
              <a:gd name="connsiteX2" fmla="*/ 992531 w 992531"/>
              <a:gd name="connsiteY2" fmla="*/ 527424 h 527424"/>
              <a:gd name="connsiteX3" fmla="*/ 0 w 992531"/>
              <a:gd name="connsiteY3" fmla="*/ 527424 h 527424"/>
              <a:gd name="connsiteX4" fmla="*/ 0 w 992531"/>
              <a:gd name="connsiteY4" fmla="*/ 0 h 527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2531" h="527424">
                <a:moveTo>
                  <a:pt x="0" y="0"/>
                </a:moveTo>
                <a:lnTo>
                  <a:pt x="992531" y="0"/>
                </a:lnTo>
                <a:lnTo>
                  <a:pt x="992531" y="527424"/>
                </a:lnTo>
                <a:lnTo>
                  <a:pt x="0" y="527424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kern="1200" dirty="0" smtClean="0"/>
              <a:t>Помощник главы</a:t>
            </a:r>
            <a:endParaRPr lang="ru-RU" sz="900" i="1" kern="1200" dirty="0"/>
          </a:p>
        </p:txBody>
      </p:sp>
      <p:sp>
        <p:nvSpPr>
          <p:cNvPr id="66" name="Полилиния 65"/>
          <p:cNvSpPr/>
          <p:nvPr/>
        </p:nvSpPr>
        <p:spPr>
          <a:xfrm>
            <a:off x="6761013" y="1151986"/>
            <a:ext cx="1017644" cy="427974"/>
          </a:xfrm>
          <a:custGeom>
            <a:avLst/>
            <a:gdLst>
              <a:gd name="connsiteX0" fmla="*/ 0 w 992531"/>
              <a:gd name="connsiteY0" fmla="*/ 0 h 527424"/>
              <a:gd name="connsiteX1" fmla="*/ 992531 w 992531"/>
              <a:gd name="connsiteY1" fmla="*/ 0 h 527424"/>
              <a:gd name="connsiteX2" fmla="*/ 992531 w 992531"/>
              <a:gd name="connsiteY2" fmla="*/ 527424 h 527424"/>
              <a:gd name="connsiteX3" fmla="*/ 0 w 992531"/>
              <a:gd name="connsiteY3" fmla="*/ 527424 h 527424"/>
              <a:gd name="connsiteX4" fmla="*/ 0 w 992531"/>
              <a:gd name="connsiteY4" fmla="*/ 0 h 5274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2531" h="527424">
                <a:moveTo>
                  <a:pt x="0" y="0"/>
                </a:moveTo>
                <a:lnTo>
                  <a:pt x="992531" y="0"/>
                </a:lnTo>
                <a:lnTo>
                  <a:pt x="992531" y="527424"/>
                </a:lnTo>
                <a:lnTo>
                  <a:pt x="0" y="527424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175" tIns="3175" rIns="3175" bIns="3175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900" dirty="0" smtClean="0"/>
              <a:t>Советник</a:t>
            </a:r>
            <a:r>
              <a:rPr lang="ru-RU" sz="900" kern="1200" dirty="0" smtClean="0"/>
              <a:t> </a:t>
            </a:r>
            <a:r>
              <a:rPr lang="ru-RU" sz="900" kern="1200" dirty="0" smtClean="0"/>
              <a:t>главы</a:t>
            </a:r>
            <a:endParaRPr lang="ru-RU" sz="900" i="1" kern="1200" dirty="0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6584275" y="1365973"/>
            <a:ext cx="183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6584275" y="1933868"/>
            <a:ext cx="183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6577353" y="2470451"/>
            <a:ext cx="183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единительная линия 71"/>
          <p:cNvCxnSpPr/>
          <p:nvPr/>
        </p:nvCxnSpPr>
        <p:spPr>
          <a:xfrm>
            <a:off x="6577353" y="3022607"/>
            <a:ext cx="183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единительная линия 72"/>
          <p:cNvCxnSpPr/>
          <p:nvPr/>
        </p:nvCxnSpPr>
        <p:spPr>
          <a:xfrm>
            <a:off x="6577353" y="3479348"/>
            <a:ext cx="183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>
            <a:off x="6596909" y="4185507"/>
            <a:ext cx="183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813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6343</TotalTime>
  <Words>201</Words>
  <Application>Microsoft Office PowerPoint</Application>
  <PresentationFormat>Экран (4:3)</PresentationFormat>
  <Paragraphs>42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Калмазан Валентин Андреевич</dc:creator>
  <cp:lastModifiedBy>SpecOtdel</cp:lastModifiedBy>
  <cp:revision>116</cp:revision>
  <cp:lastPrinted>2025-04-07T05:16:39Z</cp:lastPrinted>
  <dcterms:created xsi:type="dcterms:W3CDTF">2018-07-21T04:15:30Z</dcterms:created>
  <dcterms:modified xsi:type="dcterms:W3CDTF">2025-04-07T05:17:04Z</dcterms:modified>
</cp:coreProperties>
</file>